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56" r:id="rId3"/>
    <p:sldId id="26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BC8FD"/>
    <a:srgbClr val="33496D"/>
    <a:srgbClr val="E9E9E9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7" autoAdjust="0"/>
    <p:restoredTop sz="94660"/>
  </p:normalViewPr>
  <p:slideViewPr>
    <p:cSldViewPr snapToGrid="0">
      <p:cViewPr varScale="1">
        <p:scale>
          <a:sx n="71" d="100"/>
          <a:sy n="71" d="100"/>
        </p:scale>
        <p:origin x="292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97226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7508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373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84051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41865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04462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22819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66722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04295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4741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27627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9E9E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EC1D64-D9F5-4708-A8F0-5B736B17BE62}" type="datetimeFigureOut">
              <a:rPr lang="en-US" smtClean="0"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BB6D2B-1860-4CA4-850F-559A524FF6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52802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12192000" cy="6857999"/>
          </a:xfrm>
          <a:prstGeom prst="rect">
            <a:avLst/>
          </a:prstGeom>
          <a:solidFill>
            <a:srgbClr val="33496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1091949" y="6252258"/>
            <a:ext cx="145103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Corp.</a:t>
            </a:r>
            <a:endParaRPr lang="en-US" sz="2800" b="1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0" y="2451182"/>
            <a:ext cx="1219200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b="1" dirty="0" smtClean="0">
                <a:solidFill>
                  <a:schemeClr val="bg1"/>
                </a:solidFill>
                <a:latin typeface="Arial Narrow" panose="020B0606020202030204" pitchFamily="34" charset="0"/>
              </a:rPr>
              <a:t>Corporate Presentation</a:t>
            </a:r>
            <a:endParaRPr lang="en-US" sz="8000" b="1" dirty="0">
              <a:solidFill>
                <a:schemeClr val="bg1"/>
              </a:solidFill>
              <a:latin typeface="Arial Narrow" panose="020B0606020202030204" pitchFamily="34" charset="0"/>
            </a:endParaRPr>
          </a:p>
          <a:p>
            <a:pPr algn="ctr"/>
            <a:endParaRPr lang="en-US" sz="4800" dirty="0" smtClean="0">
              <a:solidFill>
                <a:schemeClr val="accent1">
                  <a:lumMod val="60000"/>
                  <a:lumOff val="4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US" sz="4800" dirty="0" smtClean="0">
                <a:solidFill>
                  <a:schemeClr val="accent1">
                    <a:lumMod val="60000"/>
                    <a:lumOff val="4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March </a:t>
            </a:r>
            <a:r>
              <a:rPr lang="en-US" sz="4800" dirty="0" smtClean="0">
                <a:solidFill>
                  <a:schemeClr val="accent1">
                    <a:lumMod val="60000"/>
                    <a:lumOff val="4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2016</a:t>
            </a:r>
            <a:endParaRPr lang="en-US" sz="48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950960" y="6027003"/>
            <a:ext cx="28868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 smtClean="0">
                <a:solidFill>
                  <a:schemeClr val="bg1"/>
                </a:solidFill>
                <a:latin typeface="Calibri" panose="020F0502020204030204" pitchFamily="34" charset="0"/>
              </a:rPr>
              <a:t>ACME</a:t>
            </a:r>
            <a:endParaRPr lang="en-US" sz="7200" b="1" dirty="0">
              <a:solidFill>
                <a:schemeClr val="bg1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426071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2718262" cy="6857999"/>
          </a:xfrm>
          <a:prstGeom prst="rect">
            <a:avLst/>
          </a:prstGeom>
          <a:solidFill>
            <a:srgbClr val="33496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63731" y="2751469"/>
            <a:ext cx="2590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 smtClean="0">
                <a:solidFill>
                  <a:schemeClr val="bg1"/>
                </a:solidFill>
                <a:latin typeface="Arial Narrow" panose="020B0606020202030204" pitchFamily="34" charset="0"/>
              </a:rPr>
              <a:t>Company</a:t>
            </a:r>
          </a:p>
          <a:p>
            <a:pPr algn="ctr"/>
            <a:r>
              <a:rPr lang="en-US" sz="3600" b="1" dirty="0" smtClean="0">
                <a:solidFill>
                  <a:schemeClr val="bg1"/>
                </a:solidFill>
                <a:latin typeface="Arial Narrow" panose="020B0606020202030204" pitchFamily="34" charset="0"/>
              </a:rPr>
              <a:t>Overview</a:t>
            </a:r>
            <a:endParaRPr lang="en-US" sz="3600" b="1" dirty="0">
              <a:solidFill>
                <a:schemeClr val="bg1"/>
              </a:solidFill>
              <a:latin typeface="Arial Narrow" panose="020B060602020203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642621" y="215095"/>
            <a:ext cx="145103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Corp.</a:t>
            </a:r>
            <a:endParaRPr lang="en-US" sz="2800" b="1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-498368" y="-10160"/>
            <a:ext cx="288682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 smtClean="0">
                <a:solidFill>
                  <a:schemeClr val="bg1"/>
                </a:solidFill>
                <a:latin typeface="Calibri" panose="020F0502020204030204" pitchFamily="34" charset="0"/>
              </a:rPr>
              <a:t>ACME</a:t>
            </a:r>
            <a:endParaRPr lang="en-US" sz="7200" b="1" dirty="0">
              <a:solidFill>
                <a:schemeClr val="bg1"/>
              </a:solidFill>
              <a:latin typeface="Calibri" panose="020F0502020204030204" pitchFamily="34" charset="0"/>
            </a:endParaRPr>
          </a:p>
        </p:txBody>
      </p:sp>
      <p:pic>
        <p:nvPicPr>
          <p:cNvPr id="1026" name="Picture 2" descr="http://www.gamaiec.com/sites/default/files/Company_picture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08550" y="1006987"/>
            <a:ext cx="7932494" cy="484402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527331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12192000" cy="6857999"/>
          </a:xfrm>
          <a:prstGeom prst="rect">
            <a:avLst/>
          </a:prstGeom>
          <a:solidFill>
            <a:srgbClr val="33496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2949815" y="2849880"/>
            <a:ext cx="629236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b="1" dirty="0" smtClean="0">
                <a:solidFill>
                  <a:schemeClr val="bg1"/>
                </a:solidFill>
                <a:latin typeface="Arial Narrow" panose="020B0606020202030204" pitchFamily="34" charset="0"/>
              </a:rPr>
              <a:t>Thank you</a:t>
            </a:r>
            <a:endParaRPr lang="en-US" sz="6000" b="1" dirty="0">
              <a:solidFill>
                <a:schemeClr val="bg1"/>
              </a:solidFill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408748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358</TotalTime>
  <Words>14</Words>
  <Application>Microsoft Office PowerPoint</Application>
  <PresentationFormat>Widescreen</PresentationFormat>
  <Paragraphs>10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Arial Narrow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Marwen M.</dc:creator>
  <cp:lastModifiedBy>Marwen M.</cp:lastModifiedBy>
  <cp:revision>17</cp:revision>
  <dcterms:created xsi:type="dcterms:W3CDTF">2015-09-02T16:54:47Z</dcterms:created>
  <dcterms:modified xsi:type="dcterms:W3CDTF">2016-05-31T14:37:17Z</dcterms:modified>
</cp:coreProperties>
</file>

<file path=docProps/thumbnail.jpeg>
</file>